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5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114" y="45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5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867"/>
            <a:ext cx="222885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28867"/>
            <a:ext cx="653415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33501"/>
            <a:ext cx="43815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33501"/>
            <a:ext cx="4381500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5"/>
            <a:ext cx="5111750" cy="487759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9E2E-706D-5D45-8EA8-F0A21D0C5DB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3B3D-1A05-CF44-A662-427A32DC1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962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3896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38962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3896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38962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38962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B10D1CB-F0A6-864D-B186-9E00E925D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310" y="1483995"/>
            <a:ext cx="52635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8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MANAGEMENT</a:t>
            </a:r>
          </a:p>
          <a:p>
            <a:pPr algn="ctr" eaLnBrk="1" hangingPunct="1"/>
            <a:endParaRPr lang="en-US" alt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3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D1C5D63-5805-402B-919B-A4B63E6F1A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1077913" indent="-454025" algn="l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485900" indent="-2286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893888" indent="-228600" algn="l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301875" indent="-228600" algn="l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759075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3216275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673475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4130675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3600" b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3600" b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36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67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chemeClr val="bg1"/>
                </a:solidFill>
                <a:latin typeface="Arial"/>
                <a:cs typeface="Arial"/>
              </a:rPr>
              <a:t>CONTENTS</a:t>
            </a: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9BB36B-EABA-494A-944F-B97174EEA78B}"/>
              </a:ext>
            </a:extLst>
          </p:cNvPr>
          <p:cNvSpPr txBox="1">
            <a:spLocks/>
          </p:cNvSpPr>
          <p:nvPr/>
        </p:nvSpPr>
        <p:spPr>
          <a:xfrm>
            <a:off x="4711700" y="1507331"/>
            <a:ext cx="3975100" cy="313372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92219" indent="-292219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389626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389626" rtl="0" eaLnBrk="1" latinLnBrk="0" hangingPunct="1">
              <a:spcBef>
                <a:spcPct val="20000"/>
              </a:spcBef>
              <a:buFont typeface="Arial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389626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Table of Contents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 Introduction / Background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Objectives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Event Management Unit Structure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5. Events Process Flow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6. Event Types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 Additional Services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8. Timelines</a:t>
            </a:r>
            <a:r>
              <a:rPr lang="en-US" altLang="en-US" sz="1200" b="1" baseline="30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1200" b="1" baseline="30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 descr="DSC_0268.JPG">
            <a:extLst>
              <a:ext uri="{FF2B5EF4-FFF2-40B4-BE49-F238E27FC236}">
                <a16:creationId xmlns:a16="http://schemas.microsoft.com/office/drawing/2014/main" id="{A6A3BC8A-5E89-C745-B2E7-28FA52BF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7331"/>
            <a:ext cx="40322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7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93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INTRODUCTION / BACKGROUND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D5C801-CDF3-564E-98C7-B15BD3E7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98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Events Management Directorate is responsible for providing strategic events management support to all identified and or initiated departmental events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Once  these events  have been identified the unit will organize, coordinate and manage execution process.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events unit also manages all identified commemorative events 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to the event management  services, the unit is also responsible for the procurement of the departmental branding and promotional materials.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8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93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OBJECTIVES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D5C801-CDF3-564E-98C7-B15BD3E7A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9814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strategically align the </a:t>
            </a:r>
            <a:r>
              <a:rPr lang="en-US" sz="1400" dirty="0">
                <a:latin typeface="Arial Black" panose="020B0A04020102020204" pitchFamily="34" charset="0"/>
                <a:cs typeface="Arial" panose="020B0604020202020204" pitchFamily="34" charset="0"/>
              </a:rPr>
              <a:t>dtic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events through the use of divisional Ops Plans.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facilitate and organize commemorative events that promote social cohesion as identified on the DIRCO’s annual calendar.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align the dtic events calendar to the COTII agencies for maximum funding and market exposure.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clarify roles and responsibilities within the Chief Directorate.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maximise brand presence in all departmental events.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4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93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EVENTS MANAGEMENT STRUCTURE 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E4B11-3C78-43FB-B927-590740CC117B}"/>
              </a:ext>
            </a:extLst>
          </p:cNvPr>
          <p:cNvSpPr/>
          <p:nvPr/>
        </p:nvSpPr>
        <p:spPr>
          <a:xfrm>
            <a:off x="3903489" y="1502868"/>
            <a:ext cx="1805748" cy="7792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Director</a:t>
            </a:r>
            <a:endParaRPr lang="en-ZA" sz="2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7F9FBC-DD79-4C22-974B-9DF5EAE7C5E6}"/>
              </a:ext>
            </a:extLst>
          </p:cNvPr>
          <p:cNvCxnSpPr>
            <a:cxnSpLocks/>
          </p:cNvCxnSpPr>
          <p:nvPr/>
        </p:nvCxnSpPr>
        <p:spPr>
          <a:xfrm>
            <a:off x="4787153" y="2335946"/>
            <a:ext cx="0" cy="127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A7C26-F5D4-4EE2-BFA8-442E1370FB3B}"/>
              </a:ext>
            </a:extLst>
          </p:cNvPr>
          <p:cNvSpPr/>
          <p:nvPr/>
        </p:nvSpPr>
        <p:spPr>
          <a:xfrm>
            <a:off x="2966037" y="2857500"/>
            <a:ext cx="1490702" cy="492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Intern</a:t>
            </a:r>
            <a:endParaRPr lang="en-ZA" sz="2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7A3CA5-A286-4422-8A56-808CA4E8AAD8}"/>
              </a:ext>
            </a:extLst>
          </p:cNvPr>
          <p:cNvCxnSpPr>
            <a:stCxn id="13" idx="3"/>
          </p:cNvCxnSpPr>
          <p:nvPr/>
        </p:nvCxnSpPr>
        <p:spPr>
          <a:xfrm>
            <a:off x="4456739" y="3103870"/>
            <a:ext cx="330414" cy="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2F87E0-FE43-4AF9-ABF6-B41004AD3F90}"/>
              </a:ext>
            </a:extLst>
          </p:cNvPr>
          <p:cNvCxnSpPr/>
          <p:nvPr/>
        </p:nvCxnSpPr>
        <p:spPr>
          <a:xfrm>
            <a:off x="4806363" y="2663162"/>
            <a:ext cx="10296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D59C536-0B5F-41E7-A181-E92BED2E0AF7}"/>
              </a:ext>
            </a:extLst>
          </p:cNvPr>
          <p:cNvSpPr/>
          <p:nvPr/>
        </p:nvSpPr>
        <p:spPr>
          <a:xfrm>
            <a:off x="5836023" y="2335946"/>
            <a:ext cx="1652067" cy="637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Assistant</a:t>
            </a:r>
            <a:r>
              <a:rPr lang="en-US" dirty="0"/>
              <a:t> </a:t>
            </a:r>
            <a:r>
              <a:rPr lang="en-US" sz="2000" b="1" dirty="0"/>
              <a:t>Director</a:t>
            </a:r>
            <a:endParaRPr lang="en-ZA" sz="20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267B12-8C3A-43FF-8360-2C898EEFFC32}"/>
              </a:ext>
            </a:extLst>
          </p:cNvPr>
          <p:cNvCxnSpPr>
            <a:cxnSpLocks/>
          </p:cNvCxnSpPr>
          <p:nvPr/>
        </p:nvCxnSpPr>
        <p:spPr>
          <a:xfrm flipV="1">
            <a:off x="2827724" y="3611496"/>
            <a:ext cx="4157063" cy="31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D40328-C03D-40B3-B470-E63B99832840}"/>
              </a:ext>
            </a:extLst>
          </p:cNvPr>
          <p:cNvCxnSpPr/>
          <p:nvPr/>
        </p:nvCxnSpPr>
        <p:spPr>
          <a:xfrm>
            <a:off x="2827724" y="3642380"/>
            <a:ext cx="0" cy="276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829D30-8E7D-432D-B494-33D384BBB386}"/>
              </a:ext>
            </a:extLst>
          </p:cNvPr>
          <p:cNvCxnSpPr>
            <a:cxnSpLocks/>
          </p:cNvCxnSpPr>
          <p:nvPr/>
        </p:nvCxnSpPr>
        <p:spPr>
          <a:xfrm>
            <a:off x="6984787" y="3611496"/>
            <a:ext cx="0" cy="307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8E3B225-DDED-4BF8-8549-2B5E1409FAF8}"/>
              </a:ext>
            </a:extLst>
          </p:cNvPr>
          <p:cNvSpPr/>
          <p:nvPr/>
        </p:nvSpPr>
        <p:spPr>
          <a:xfrm>
            <a:off x="2051637" y="3918859"/>
            <a:ext cx="1906671" cy="88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Senior Communication Officer</a:t>
            </a:r>
            <a:endParaRPr lang="en-ZA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991564-0A61-4351-96AD-E6BF065DB0E3}"/>
              </a:ext>
            </a:extLst>
          </p:cNvPr>
          <p:cNvSpPr/>
          <p:nvPr/>
        </p:nvSpPr>
        <p:spPr>
          <a:xfrm>
            <a:off x="6167598" y="3918857"/>
            <a:ext cx="1902442" cy="886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000" b="1" dirty="0"/>
              <a:t>Senior Communication Officer</a:t>
            </a:r>
            <a:endParaRPr lang="en-ZA" sz="2000" b="1" dirty="0"/>
          </a:p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585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6970D3-E2B5-40AD-A512-A389D9E18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1472"/>
            <a:ext cx="9144000" cy="5043928"/>
          </a:xfrm>
        </p:spPr>
      </p:pic>
    </p:spTree>
    <p:extLst>
      <p:ext uri="{BB962C8B-B14F-4D97-AF65-F5344CB8AC3E}">
        <p14:creationId xmlns:p14="http://schemas.microsoft.com/office/powerpoint/2010/main" val="268064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93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 EVENTS TYPES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1957EC-2F90-4907-AD9A-97D94A4D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9814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1400" b="1" dirty="0">
                <a:latin typeface="Arial" charset="0"/>
              </a:rPr>
              <a:t>Events types that are managed by the Directorate</a:t>
            </a:r>
            <a:r>
              <a:rPr lang="en-US" altLang="en-US" sz="2200" dirty="0">
                <a:latin typeface="Arial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Indaba’s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Launches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Symposiums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Commemorative events </a:t>
            </a:r>
          </a:p>
        </p:txBody>
      </p:sp>
    </p:spTree>
    <p:extLst>
      <p:ext uri="{BB962C8B-B14F-4D97-AF65-F5344CB8AC3E}">
        <p14:creationId xmlns:p14="http://schemas.microsoft.com/office/powerpoint/2010/main" val="59138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893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 ADDITIONAL SERVICES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1957EC-2F90-4907-AD9A-97D94A4D5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498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Additional services offered: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Branding materials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Promotional materials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Name badges for the dtic employees. </a:t>
            </a:r>
          </a:p>
        </p:txBody>
      </p:sp>
    </p:spTree>
    <p:extLst>
      <p:ext uri="{BB962C8B-B14F-4D97-AF65-F5344CB8AC3E}">
        <p14:creationId xmlns:p14="http://schemas.microsoft.com/office/powerpoint/2010/main" val="407170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F85BD9-3D16-5B43-B3F8-489EC1C2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681"/>
            <a:ext cx="8229600" cy="1081208"/>
          </a:xfrm>
          <a:solidFill>
            <a:schemeClr val="accent6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  <a:t> EVENTS TIMELINES	</a:t>
            </a: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b="1" baseline="300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CEAF78-6E83-455E-A1C2-814E8E8B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33500"/>
            <a:ext cx="8229600" cy="36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255</Words>
  <Application>Microsoft Office PowerPoint</Application>
  <PresentationFormat>On-screen Show (16:10)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Wingdings</vt:lpstr>
      <vt:lpstr>Office Theme</vt:lpstr>
      <vt:lpstr>PowerPoint Presentation</vt:lpstr>
      <vt:lpstr> CONTENTS</vt:lpstr>
      <vt:lpstr> INTRODUCTION / BACKGROUND </vt:lpstr>
      <vt:lpstr> OBJECTIVES </vt:lpstr>
      <vt:lpstr> EVENTS MANAGEMENT STRUCTURE  </vt:lpstr>
      <vt:lpstr>PowerPoint Presentation</vt:lpstr>
      <vt:lpstr>  EVENTS TYPES </vt:lpstr>
      <vt:lpstr>  ADDITIONAL SERVICES </vt:lpstr>
      <vt:lpstr>  EVENTS TIMELINES   </vt:lpstr>
      <vt:lpstr>PowerPoint Presentation</vt:lpstr>
    </vt:vector>
  </TitlesOfParts>
  <Company>the dti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Thabo Lekganyane</dc:creator>
  <cp:lastModifiedBy>Lucky Singo</cp:lastModifiedBy>
  <cp:revision>31</cp:revision>
  <dcterms:created xsi:type="dcterms:W3CDTF">2020-03-19T11:24:24Z</dcterms:created>
  <dcterms:modified xsi:type="dcterms:W3CDTF">2025-06-12T08:16:04Z</dcterms:modified>
</cp:coreProperties>
</file>